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7" r:id="rId4"/>
    <p:sldId id="268" r:id="rId5"/>
    <p:sldId id="260" r:id="rId6"/>
    <p:sldId id="259" r:id="rId7"/>
    <p:sldId id="261" r:id="rId8"/>
    <p:sldId id="262" r:id="rId9"/>
    <p:sldId id="263" r:id="rId10"/>
    <p:sldId id="265" r:id="rId11"/>
    <p:sldId id="266" r:id="rId12"/>
    <p:sldId id="269" r:id="rId13"/>
    <p:sldId id="27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2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9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1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9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6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8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0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B7819-1ED5-4840-A4D8-B551B47AA8C8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E17E-83C0-455F-9A3C-C807355C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6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ptKbtXIn4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t-a15ZLKxj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Negritude, Pan-Africanism, and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Postcolonial African Identity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830262"/>
          </a:xfrm>
        </p:spPr>
        <p:txBody>
          <a:bodyPr/>
          <a:lstStyle/>
          <a:p>
            <a:r>
              <a:rPr lang="en-US" dirty="0" err="1"/>
              <a:t>Okwui</a:t>
            </a:r>
            <a:r>
              <a:rPr lang="en-US" dirty="0"/>
              <a:t> </a:t>
            </a:r>
            <a:r>
              <a:rPr lang="en-US" dirty="0" err="1"/>
              <a:t>Enwezor</a:t>
            </a:r>
            <a:r>
              <a:rPr lang="en-US" dirty="0"/>
              <a:t> and Octavio </a:t>
            </a:r>
            <a:r>
              <a:rPr lang="en-US" dirty="0" err="1"/>
              <a:t>Zaya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7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5354637"/>
            <a:ext cx="10515600" cy="13255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Salla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Casset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(Senegal, 1910-1974, brother of Mama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Casset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Woman with Curtains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1950s-1960s, gelatin silver print, Metropolitan MA, NYC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11" y="351321"/>
            <a:ext cx="7113977" cy="52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6100" y="5918200"/>
            <a:ext cx="6286500" cy="876300"/>
          </a:xfrm>
        </p:spPr>
        <p:txBody>
          <a:bodyPr>
            <a:normAutofit/>
          </a:bodyPr>
          <a:lstStyle/>
          <a:p>
            <a:r>
              <a:rPr lang="en-US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Meissa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Gaye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(Senegal, 1892-1982),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Untitled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N/D (1950?)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83" y="505425"/>
            <a:ext cx="4062480" cy="55436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829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9170" y="5735122"/>
            <a:ext cx="308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https://vimeo.com/100189681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0" y="0"/>
            <a:ext cx="457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070" y="4127501"/>
            <a:ext cx="6858000" cy="22733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Ousmane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Sembène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(Senegal, 1923-2007),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Black Girl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Noire de…),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film, 1966. The first film by an indigenous African to gain international attention.</a:t>
            </a:r>
          </a:p>
        </p:txBody>
      </p:sp>
    </p:spTree>
    <p:extLst>
      <p:ext uri="{BB962C8B-B14F-4D97-AF65-F5344CB8AC3E}">
        <p14:creationId xmlns:p14="http://schemas.microsoft.com/office/powerpoint/2010/main" val="273355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EDC2B64F-7C1F-45C3-9988-7CE2EE7061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4446" y="170625"/>
            <a:ext cx="11585332" cy="65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38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21" y="6158245"/>
            <a:ext cx="10515600" cy="629417"/>
          </a:xfrm>
        </p:spPr>
        <p:txBody>
          <a:bodyPr>
            <a:normAutofit/>
          </a:bodyPr>
          <a:lstStyle/>
          <a:p>
            <a:pPr algn="ctr"/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Ousmane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Sembène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Xala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1977</a:t>
            </a:r>
          </a:p>
        </p:txBody>
      </p:sp>
      <p:pic>
        <p:nvPicPr>
          <p:cNvPr id="3" name="t-a15ZLKxj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0389" y="212272"/>
            <a:ext cx="10369653" cy="58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45100" cy="13255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Early 20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 photographs of indigenous Africans through the lens of European colonizers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00" y="223362"/>
            <a:ext cx="4200154" cy="6418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82" y="1968500"/>
            <a:ext cx="4868135" cy="42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0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5749925"/>
            <a:ext cx="10515600" cy="845777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Weitz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(ethnographer),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Physique and Stature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1908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2528"/>
            <a:ext cx="8788400" cy="550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30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51247"/>
            <a:ext cx="7862679" cy="543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1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27" y="480020"/>
            <a:ext cx="6540500" cy="1325563"/>
          </a:xfrm>
        </p:spPr>
        <p:txBody>
          <a:bodyPr>
            <a:normAutofit fontScale="90000"/>
          </a:bodyPr>
          <a:lstStyle/>
          <a:p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Seydou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Keïta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(Bamako, Mali, 1921-2001) most famous for studio portraits taken from the 1940s to the 1960s prior to independence from France. </a:t>
            </a:r>
            <a:b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87" y="3676452"/>
            <a:ext cx="5297329" cy="1866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3263" y="5543352"/>
            <a:ext cx="4419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Mali Independence Day: September 22, 1960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627" y="779950"/>
            <a:ext cx="3804535" cy="47634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146485" y="5543352"/>
            <a:ext cx="129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 portrait</a:t>
            </a:r>
          </a:p>
        </p:txBody>
      </p:sp>
    </p:spTree>
    <p:extLst>
      <p:ext uri="{BB962C8B-B14F-4D97-AF65-F5344CB8AC3E}">
        <p14:creationId xmlns:p14="http://schemas.microsoft.com/office/powerpoint/2010/main" val="91782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69097"/>
            <a:ext cx="4792167" cy="6788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482601"/>
            <a:ext cx="3917950" cy="574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0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6054726"/>
            <a:ext cx="10452100" cy="688974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Seydou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Keita, (left)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Untitled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c. 1959; (right)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Untitled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c. 1941; gelatin silver print,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00" y="244602"/>
            <a:ext cx="4255561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98" y="244602"/>
            <a:ext cx="41892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5140325"/>
            <a:ext cx="5054600" cy="132556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Mama </a:t>
            </a:r>
            <a:r>
              <a:rPr lang="en-US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Casset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(b. Senegal, active in Mali, 1908-1992),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Untitled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1952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68578"/>
            <a:ext cx="4982503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5316537"/>
            <a:ext cx="5562600" cy="1325563"/>
          </a:xfrm>
        </p:spPr>
        <p:txBody>
          <a:bodyPr/>
          <a:lstStyle/>
          <a:p>
            <a:r>
              <a:rPr lang="en-US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Mama </a:t>
            </a:r>
            <a:r>
              <a:rPr lang="en-US" sz="18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Casset</a:t>
            </a:r>
            <a:r>
              <a:rPr lang="en-US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Untitled</a:t>
            </a:r>
            <a:r>
              <a:rPr lang="en-US" sz="1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1950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44" y="0"/>
            <a:ext cx="500230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7140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753</TotalTime>
  <Words>207</Words>
  <Application>Microsoft Office PowerPoint</Application>
  <PresentationFormat>Widescreen</PresentationFormat>
  <Paragraphs>15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Office Theme</vt:lpstr>
      <vt:lpstr>Negritude, Pan-Africanism, and  Postcolonial African Identity</vt:lpstr>
      <vt:lpstr>Early 20th century photographs of indigenous Africans through the lens of European colonizers</vt:lpstr>
      <vt:lpstr>Max Weitz (ethnographer), Physique and Stature, 1908</vt:lpstr>
      <vt:lpstr>PowerPoint Presentation</vt:lpstr>
      <vt:lpstr>Seydou Keïta (Bamako, Mali, 1921-2001) most famous for studio portraits taken from the 1940s to the 1960s prior to independence from France.   </vt:lpstr>
      <vt:lpstr>PowerPoint Presentation</vt:lpstr>
      <vt:lpstr>Seydou Keita, (left) Untitled, c. 1959; (right) Untitled, c. 1941; gelatin silver print, </vt:lpstr>
      <vt:lpstr>Mama Casset (b. Senegal, active in Mali, 1908-1992), Untitled, 1952</vt:lpstr>
      <vt:lpstr>Mama Casset, Untitled, 1950</vt:lpstr>
      <vt:lpstr>Salla Casset (Senegal, 1910-1974, brother of Mama Casset), Woman with Curtains, 1950s-1960s, gelatin silver print, Metropolitan MA, NYC</vt:lpstr>
      <vt:lpstr>Meissa Gaye (Senegal, 1892-1982), Untitled, N/D (1950?) </vt:lpstr>
      <vt:lpstr>Ousmane Sembène (Senegal, 1923-2007), Black Girl (La Noire de…), film, 1966. The first film by an indigenous African to gain international attention.</vt:lpstr>
      <vt:lpstr>PowerPoint Presentation</vt:lpstr>
      <vt:lpstr>Ousmane Sembène, Xala, 1977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O'BRIEN</dc:creator>
  <cp:lastModifiedBy>O'Brien, Elaine</cp:lastModifiedBy>
  <cp:revision>16</cp:revision>
  <dcterms:created xsi:type="dcterms:W3CDTF">2015-11-17T06:08:24Z</dcterms:created>
  <dcterms:modified xsi:type="dcterms:W3CDTF">2019-11-05T18:30:34Z</dcterms:modified>
</cp:coreProperties>
</file>